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5" r:id="rId3"/>
    <p:sldId id="258" r:id="rId4"/>
    <p:sldId id="259" r:id="rId5"/>
    <p:sldId id="266" r:id="rId6"/>
    <p:sldId id="269" r:id="rId7"/>
    <p:sldId id="268" r:id="rId8"/>
    <p:sldId id="262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5DA010B-4F2C-2022-36FC-E7E2E3AA73A3}" name="Rathour, Vikram (Cognizant)" initials="R(" userId="S::268858@cognizant.com::d2a1bd0e-ee88-497e-80c8-844d92aeaff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85EF2B-B6B5-477A-A7AC-242A1C43AEBC}" v="1" dt="2025-04-21T08:20:10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A71CE-2C0E-4FEF-916A-1D5A20278568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BA1B8-9278-41A0-AE3B-B10472B64E1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8271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3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6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6286-42F1-B0EF-A0D9-4CB637C7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18152-D0AD-FD1E-787F-8421EE66D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1B129-0086-0DA5-121E-5BFE45F7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10AC3-97B3-E11E-48A9-EE18B18E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654AC-B609-CA65-3816-9AEA9F18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370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D65C4-E51E-C127-EDCF-80C8CAC3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A70C8-C014-1CA5-C52B-B78339A3D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1749C-1765-369C-507D-1D45F41E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842F3-9D47-2FF0-86A1-CD17DCAE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59C1C-C8BB-6D6D-0195-61F331E9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0316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4BDC83-119E-12A8-B722-1943F450E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B53A3-87BE-0B7F-4EAA-5ED2C2260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559AF-250D-3CBD-D946-7E91571E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D8D5D-734F-BDD8-6548-27A6F644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19ADF-C5E8-01E7-7104-40161EFC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948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2025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39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12F259D-6637-AEB8-619B-A4CD8D3CF44D}"/>
              </a:ext>
            </a:extLst>
          </p:cNvPr>
          <p:cNvSpPr txBox="1">
            <a:spLocks/>
          </p:cNvSpPr>
          <p:nvPr userDrawn="1"/>
        </p:nvSpPr>
        <p:spPr>
          <a:xfrm>
            <a:off x="1194816" y="6438982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2025 Cognizant</a:t>
            </a:r>
          </a:p>
        </p:txBody>
      </p:sp>
    </p:spTree>
    <p:extLst>
      <p:ext uri="{BB962C8B-B14F-4D97-AF65-F5344CB8AC3E}">
        <p14:creationId xmlns:p14="http://schemas.microsoft.com/office/powerpoint/2010/main" val="41225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9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1D863-95B1-11FA-2283-39DC4DED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2210-A058-9554-9B1C-CD62B2DA9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3DB47-4C50-3195-FFCB-B1DDAA92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A9ABC-E302-B94D-6A1E-C2E191FB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AA625-B449-A756-094E-87A67A84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246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3863-B49B-6B3A-9855-2BB3BD02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1099D-AC07-31D3-EFCE-6D2E1959B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E8FB2-6DA4-04A3-2B23-BA1FAD2C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1DA1-53CA-AA05-C015-4E2C30DD4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1B36D-3CFC-00AA-6A74-0EB6AC1B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140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0CCF-8387-063B-FF40-28A62B9E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1F4EE-54F0-C22C-281F-561347868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4EC75-B413-82CA-6A6D-23C6D32D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52D27-5565-2E36-712E-B9F335D09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348A6-65FA-702E-4EAF-D22108C9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7B277-5AFE-C6F2-D04C-EE116684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486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2FB74-5839-DE99-C00E-66AB492D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867CA-EFBA-E679-2BE5-004CC4314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153CD-7860-781A-7B84-B8C479368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8864CF-8C71-D922-C329-E69081238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B6CEF-6582-C806-B1CE-565FADD19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2F9C1-A0F9-7B07-556F-38F0283BD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12315-73A0-2F53-B4A2-35A5F85F8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BB9C13-4AFD-F812-84D1-7FDB609A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535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ED28-0FD0-ED7A-2524-B90B1F4C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0F512-2DC0-AE97-C271-24BD9682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77E96F-1759-113A-2EE1-9923171E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55D03-59C5-D490-B691-276FAD14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373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390C9-FA44-AEAF-33B5-1CE8B415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C6114-6610-44B8-0D07-4385A9AB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6B3B3-383E-E8BC-1315-FE4F8E85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859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355E-4EC5-1803-A6AE-7DDECCF6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663CA-70F9-4670-F659-45FBDFD3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2FB86-EE84-86E9-2D16-3BC318BAE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5B2C0-255A-AD1D-786E-8DA05B50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4DC44-9ACF-A84D-7E44-3CB9C76C9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A69A7-3F55-93BA-07AC-41AB121C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216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5597-F00A-EB7B-B618-0CC83842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0CD9EF-0AAB-AE95-F47D-9E8FD51F4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7A37E-5676-E01B-5F72-35C82DA87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821AC-88EA-577E-97FB-E0E68038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8AD95-A9EB-53BE-EB84-45F0CF6C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A8573-4A1D-54A3-0A48-710F95FA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549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3E3F1-1F31-CD0E-6080-36451DF2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D12FF-D570-B060-FF30-D0F15062A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A67A4-8E4A-6FBB-2BFC-67D4E4E9B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A290-6AE2-492C-B83E-18F911276F86}" type="datetimeFigureOut">
              <a:rPr lang="en-NL" smtClean="0"/>
              <a:t>04/22/2025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C537C-68B2-31A2-E1EC-4E2E8D0B9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4B7DF-6C36-B47B-627A-899160C1D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B99B7-B4FF-4D54-9E22-88731FF98C9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208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BF35-3BE8-8821-961A-C24AF7D1D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440" y="3908292"/>
            <a:ext cx="8046410" cy="1137134"/>
          </a:xfrm>
        </p:spPr>
        <p:txBody>
          <a:bodyPr/>
          <a:lstStyle/>
          <a:p>
            <a:r>
              <a:rPr lang="en-US" dirty="0"/>
              <a:t>&lt;&lt;One line about your idea&gt;&gt;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E4F29-7469-A93B-0D2E-13B6CC5D2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878" y="3271180"/>
            <a:ext cx="4014215" cy="4572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200" b="1" dirty="0"/>
              <a:t>&lt;&lt;Idea Title&gt;&gt;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FFBE0-E4EC-4541-41AA-8FA5ACA8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71267-BAC9-4611-8DD8-88D7F8DF2E2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68992" y="5313054"/>
            <a:ext cx="4013178" cy="365125"/>
          </a:xfrm>
        </p:spPr>
        <p:txBody>
          <a:bodyPr/>
          <a:lstStyle/>
          <a:p>
            <a:fld id="{47DBE096-61B3-4C55-B753-BBF6A1F86DAB}" type="datetime4">
              <a:rPr lang="en-US"/>
              <a:t>April 22, 2025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A94E8E-C793-2F64-F15C-86030C4F42E5}"/>
              </a:ext>
            </a:extLst>
          </p:cNvPr>
          <p:cNvSpPr/>
          <p:nvPr/>
        </p:nvSpPr>
        <p:spPr>
          <a:xfrm>
            <a:off x="11553022" y="1504948"/>
            <a:ext cx="638978" cy="3848104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err="1">
                <a:solidFill>
                  <a:schemeClr val="accent1"/>
                </a:solidFill>
              </a:rPr>
              <a:t>Cod</a:t>
            </a:r>
            <a:r>
              <a:rPr lang="en-US" sz="2800" err="1">
                <a:solidFill>
                  <a:srgbClr val="FF6600"/>
                </a:solidFill>
              </a:rPr>
              <a:t>ING</a:t>
            </a:r>
            <a:r>
              <a:rPr lang="en-US" sz="2800">
                <a:solidFill>
                  <a:schemeClr val="accent1"/>
                </a:solidFill>
              </a:rPr>
              <a:t> is my Cardio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96316-DE3F-6454-BDE1-C983C2187A92}"/>
              </a:ext>
            </a:extLst>
          </p:cNvPr>
          <p:cNvSpPr/>
          <p:nvPr/>
        </p:nvSpPr>
        <p:spPr>
          <a:xfrm>
            <a:off x="572878" y="2324560"/>
            <a:ext cx="410929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Simplify</a:t>
            </a:r>
            <a:r>
              <a:rPr lang="en-US" err="1">
                <a:solidFill>
                  <a:srgbClr val="FF6600"/>
                </a:solidFill>
              </a:rPr>
              <a:t>ING</a:t>
            </a:r>
            <a:r>
              <a:rPr lang="en-US">
                <a:solidFill>
                  <a:srgbClr val="FF6600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Automat</a:t>
            </a:r>
            <a:r>
              <a:rPr lang="en-US" err="1">
                <a:solidFill>
                  <a:srgbClr val="FF6600"/>
                </a:solidFill>
              </a:rPr>
              <a:t>ING</a:t>
            </a:r>
            <a:r>
              <a:rPr lang="en-US">
                <a:solidFill>
                  <a:srgbClr val="FF6600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Innovat</a:t>
            </a:r>
            <a:r>
              <a:rPr lang="en-US" err="1">
                <a:solidFill>
                  <a:srgbClr val="FF6600"/>
                </a:solidFill>
              </a:rPr>
              <a:t>ING</a:t>
            </a:r>
            <a:endParaRPr lang="en-US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30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EA056-2020-13BF-363C-1505DA81B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5147B-5869-694F-DB41-C623DC2DBC07}"/>
              </a:ext>
            </a:extLst>
          </p:cNvPr>
          <p:cNvSpPr/>
          <p:nvPr/>
        </p:nvSpPr>
        <p:spPr>
          <a:xfrm>
            <a:off x="727114" y="1383075"/>
            <a:ext cx="10538294" cy="25672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/>
            <a:endParaRPr lang="en-US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E46A2F-14DA-0EDB-3F9F-6444B0BD990C}"/>
              </a:ext>
            </a:extLst>
          </p:cNvPr>
          <p:cNvSpPr/>
          <p:nvPr/>
        </p:nvSpPr>
        <p:spPr>
          <a:xfrm>
            <a:off x="727114" y="914400"/>
            <a:ext cx="10538294" cy="473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22833C-EB00-A0CB-FDCB-FABD78C11DAF}"/>
              </a:ext>
            </a:extLst>
          </p:cNvPr>
          <p:cNvSpPr/>
          <p:nvPr/>
        </p:nvSpPr>
        <p:spPr>
          <a:xfrm>
            <a:off x="727113" y="4271458"/>
            <a:ext cx="5155893" cy="208009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2800" dirty="0">
              <a:solidFill>
                <a:schemeClr val="accent1"/>
              </a:solidFill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675C81-4F42-7432-6C41-26D591E23FC8}"/>
              </a:ext>
            </a:extLst>
          </p:cNvPr>
          <p:cNvSpPr/>
          <p:nvPr/>
        </p:nvSpPr>
        <p:spPr>
          <a:xfrm>
            <a:off x="727114" y="3944103"/>
            <a:ext cx="5155893" cy="3213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Use-case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573C38-4EC4-7AFD-174F-1056A5B9135F}"/>
              </a:ext>
            </a:extLst>
          </p:cNvPr>
          <p:cNvSpPr/>
          <p:nvPr/>
        </p:nvSpPr>
        <p:spPr>
          <a:xfrm>
            <a:off x="6108791" y="4284158"/>
            <a:ext cx="5168808" cy="2068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just"/>
            <a:endParaRPr lang="en-US" dirty="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89835B-2EE2-3BC3-B629-ADC32E6CF1CE}"/>
              </a:ext>
            </a:extLst>
          </p:cNvPr>
          <p:cNvSpPr/>
          <p:nvPr/>
        </p:nvSpPr>
        <p:spPr>
          <a:xfrm>
            <a:off x="6096306" y="3942484"/>
            <a:ext cx="5168593" cy="3213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Applicability of idea in INGs Context?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821E545-2506-09FD-8103-04E967CF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56" y="228602"/>
            <a:ext cx="10808209" cy="307777"/>
          </a:xfrm>
        </p:spPr>
        <p:txBody>
          <a:bodyPr/>
          <a:lstStyle/>
          <a:p>
            <a:r>
              <a:rPr lang="en-US"/>
              <a:t>What’s the Hack?</a:t>
            </a:r>
          </a:p>
        </p:txBody>
      </p:sp>
    </p:spTree>
    <p:extLst>
      <p:ext uri="{BB962C8B-B14F-4D97-AF65-F5344CB8AC3E}">
        <p14:creationId xmlns:p14="http://schemas.microsoft.com/office/powerpoint/2010/main" val="4222325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B81BBA-E378-5DC7-0829-C204176B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2"/>
            <a:ext cx="10808209" cy="307777"/>
          </a:xfrm>
        </p:spPr>
        <p:txBody>
          <a:bodyPr/>
          <a:lstStyle/>
          <a:p>
            <a:r>
              <a:rPr lang="en-US"/>
              <a:t>Tell us about your Cardio?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EA056-2020-13BF-363C-1505DA81B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E46A2F-14DA-0EDB-3F9F-6444B0BD990C}"/>
              </a:ext>
            </a:extLst>
          </p:cNvPr>
          <p:cNvSpPr/>
          <p:nvPr/>
        </p:nvSpPr>
        <p:spPr>
          <a:xfrm>
            <a:off x="727114" y="914400"/>
            <a:ext cx="9584674" cy="473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Solution (Architecture/ Design covering Software Craftsmanship)</a:t>
            </a:r>
          </a:p>
        </p:txBody>
      </p:sp>
    </p:spTree>
    <p:extLst>
      <p:ext uri="{BB962C8B-B14F-4D97-AF65-F5344CB8AC3E}">
        <p14:creationId xmlns:p14="http://schemas.microsoft.com/office/powerpoint/2010/main" val="246700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6AE677-6883-2614-C5EE-715C3AA9D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15410"/>
            <a:ext cx="10808209" cy="307777"/>
          </a:xfrm>
        </p:spPr>
        <p:txBody>
          <a:bodyPr/>
          <a:lstStyle/>
          <a:p>
            <a:r>
              <a:rPr lang="en-US" dirty="0"/>
              <a:t>Solution articulation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99948-CDCB-C9D3-C116-CBC173646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F64C1-EC6D-942A-D992-0D2E5625A30A}"/>
              </a:ext>
            </a:extLst>
          </p:cNvPr>
          <p:cNvSpPr/>
          <p:nvPr/>
        </p:nvSpPr>
        <p:spPr>
          <a:xfrm>
            <a:off x="403032" y="1782148"/>
            <a:ext cx="11440101" cy="465167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dirty="0">
              <a:solidFill>
                <a:schemeClr val="accent1"/>
              </a:solidFill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4D6DDF-67D4-292C-C2D6-AD1EEE2DCCB0}"/>
              </a:ext>
            </a:extLst>
          </p:cNvPr>
          <p:cNvSpPr/>
          <p:nvPr/>
        </p:nvSpPr>
        <p:spPr>
          <a:xfrm>
            <a:off x="403032" y="1170624"/>
            <a:ext cx="11385935" cy="473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Overall approach to arriving at solution, Challenges faced and mitigation</a:t>
            </a:r>
          </a:p>
        </p:txBody>
      </p:sp>
    </p:spTree>
    <p:extLst>
      <p:ext uri="{BB962C8B-B14F-4D97-AF65-F5344CB8AC3E}">
        <p14:creationId xmlns:p14="http://schemas.microsoft.com/office/powerpoint/2010/main" val="276616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6AE677-6883-2614-C5EE-715C3AA9D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15410"/>
            <a:ext cx="10808209" cy="307777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Working prototype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99948-CDCB-C9D3-C116-CBC173646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F64C1-EC6D-942A-D992-0D2E5625A30A}"/>
              </a:ext>
            </a:extLst>
          </p:cNvPr>
          <p:cNvSpPr/>
          <p:nvPr/>
        </p:nvSpPr>
        <p:spPr>
          <a:xfrm>
            <a:off x="403032" y="1782148"/>
            <a:ext cx="11440101" cy="465167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dirty="0">
              <a:solidFill>
                <a:schemeClr val="accent1"/>
              </a:solidFill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4D6DDF-67D4-292C-C2D6-AD1EEE2DCCB0}"/>
              </a:ext>
            </a:extLst>
          </p:cNvPr>
          <p:cNvSpPr/>
          <p:nvPr/>
        </p:nvSpPr>
        <p:spPr>
          <a:xfrm>
            <a:off x="403032" y="1170624"/>
            <a:ext cx="11385935" cy="473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72862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F791-A0CB-457E-2913-406FCE96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CFECD5-9D94-BF34-D951-2B54D0F9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15410"/>
            <a:ext cx="10808209" cy="307777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Benefits articulation / Relevance to business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2EDB1-348C-821E-78A6-BDE341336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18DF8-64F5-94A3-E191-BE45F84C9CCC}"/>
              </a:ext>
            </a:extLst>
          </p:cNvPr>
          <p:cNvSpPr/>
          <p:nvPr/>
        </p:nvSpPr>
        <p:spPr>
          <a:xfrm>
            <a:off x="403032" y="1782148"/>
            <a:ext cx="11440101" cy="465167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dirty="0">
              <a:solidFill>
                <a:schemeClr val="accent1"/>
              </a:solidFill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290CA9-2EAC-4669-6C88-2245BDE12B2B}"/>
              </a:ext>
            </a:extLst>
          </p:cNvPr>
          <p:cNvSpPr/>
          <p:nvPr/>
        </p:nvSpPr>
        <p:spPr>
          <a:xfrm>
            <a:off x="403032" y="1170624"/>
            <a:ext cx="11385935" cy="473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Quantifiable benefits to ING</a:t>
            </a:r>
          </a:p>
        </p:txBody>
      </p:sp>
    </p:spTree>
    <p:extLst>
      <p:ext uri="{BB962C8B-B14F-4D97-AF65-F5344CB8AC3E}">
        <p14:creationId xmlns:p14="http://schemas.microsoft.com/office/powerpoint/2010/main" val="3992038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6AE677-6883-2614-C5EE-715C3AA9D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15410"/>
            <a:ext cx="10808209" cy="307777"/>
          </a:xfrm>
        </p:spPr>
        <p:txBody>
          <a:bodyPr/>
          <a:lstStyle/>
          <a:p>
            <a:r>
              <a:rPr lang="en-US" dirty="0"/>
              <a:t>Art of possible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99948-CDCB-C9D3-C116-CBC173646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F64C1-EC6D-942A-D992-0D2E5625A30A}"/>
              </a:ext>
            </a:extLst>
          </p:cNvPr>
          <p:cNvSpPr/>
          <p:nvPr/>
        </p:nvSpPr>
        <p:spPr>
          <a:xfrm>
            <a:off x="403032" y="1782148"/>
            <a:ext cx="11440101" cy="465167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dirty="0">
              <a:solidFill>
                <a:schemeClr val="accent1"/>
              </a:solidFill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4D6DDF-67D4-292C-C2D6-AD1EEE2DCCB0}"/>
              </a:ext>
            </a:extLst>
          </p:cNvPr>
          <p:cNvSpPr/>
          <p:nvPr/>
        </p:nvSpPr>
        <p:spPr>
          <a:xfrm>
            <a:off x="403032" y="1170624"/>
            <a:ext cx="11385935" cy="473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Art of Possible / Broader Vision of MVP</a:t>
            </a:r>
          </a:p>
        </p:txBody>
      </p:sp>
    </p:spTree>
    <p:extLst>
      <p:ext uri="{BB962C8B-B14F-4D97-AF65-F5344CB8AC3E}">
        <p14:creationId xmlns:p14="http://schemas.microsoft.com/office/powerpoint/2010/main" val="389878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4D8936-BDE5-6509-0E4B-F76F2787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64208F-D663-DB70-EA53-6473FE169090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1114D5-867F-90C9-EF44-1868E00E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6247" y="0"/>
              <a:ext cx="8765754" cy="684927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8C8E58-496A-5969-875A-111E0C9013AF}"/>
                </a:ext>
              </a:extLst>
            </p:cNvPr>
            <p:cNvSpPr/>
            <p:nvPr/>
          </p:nvSpPr>
          <p:spPr>
            <a:xfrm>
              <a:off x="1899072" y="448181"/>
              <a:ext cx="2739029" cy="517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Hackathon – Q2, 2025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0DE8BC-0371-8490-62F5-40DFE2445B48}"/>
                </a:ext>
              </a:extLst>
            </p:cNvPr>
            <p:cNvSpPr/>
            <p:nvPr/>
          </p:nvSpPr>
          <p:spPr>
            <a:xfrm>
              <a:off x="1764784" y="3869674"/>
              <a:ext cx="3877938" cy="1253170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err="1">
                  <a:solidFill>
                    <a:schemeClr val="accent1"/>
                  </a:solidFill>
                </a:rPr>
                <a:t>Simplify</a:t>
              </a:r>
              <a:r>
                <a:rPr lang="en-US" sz="2400" b="1" err="1">
                  <a:solidFill>
                    <a:srgbClr val="FF6600"/>
                  </a:solidFill>
                </a:rPr>
                <a:t>ING</a:t>
              </a:r>
              <a:r>
                <a:rPr lang="en-US" sz="2400" b="1">
                  <a:solidFill>
                    <a:srgbClr val="FF6600"/>
                  </a:solidFill>
                </a:rPr>
                <a:t>, </a:t>
              </a:r>
              <a:r>
                <a:rPr lang="en-US" sz="2400" b="1" err="1">
                  <a:solidFill>
                    <a:schemeClr val="accent1"/>
                  </a:solidFill>
                </a:rPr>
                <a:t>Automat</a:t>
              </a:r>
              <a:r>
                <a:rPr lang="en-US" sz="2400" b="1" err="1">
                  <a:solidFill>
                    <a:srgbClr val="FF6600"/>
                  </a:solidFill>
                </a:rPr>
                <a:t>ING</a:t>
              </a:r>
              <a:endParaRPr lang="en-US" sz="2400" b="1">
                <a:solidFill>
                  <a:srgbClr val="FF6600"/>
                </a:solidFill>
              </a:endParaRPr>
            </a:p>
            <a:p>
              <a:r>
                <a:rPr lang="en-US" sz="2400" b="1">
                  <a:solidFill>
                    <a:schemeClr val="accent1"/>
                  </a:solidFill>
                </a:rPr>
                <a:t>&amp; </a:t>
              </a:r>
              <a:r>
                <a:rPr lang="en-US" sz="2400" b="1" err="1">
                  <a:solidFill>
                    <a:schemeClr val="accent1"/>
                  </a:solidFill>
                </a:rPr>
                <a:t>Innovat</a:t>
              </a:r>
              <a:r>
                <a:rPr lang="en-US" sz="2400" b="1" err="1">
                  <a:solidFill>
                    <a:srgbClr val="FF6600"/>
                  </a:solidFill>
                </a:rPr>
                <a:t>ING</a:t>
              </a:r>
              <a:endParaRPr lang="en-US" sz="2400" b="1">
                <a:solidFill>
                  <a:srgbClr val="FF66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6FDE15-FCC9-1C63-53D3-B3B71535673D}"/>
                </a:ext>
              </a:extLst>
            </p:cNvPr>
            <p:cNvSpPr/>
            <p:nvPr/>
          </p:nvSpPr>
          <p:spPr>
            <a:xfrm>
              <a:off x="0" y="0"/>
              <a:ext cx="179574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4800">
                  <a:solidFill>
                    <a:schemeClr val="accent1"/>
                  </a:solidFill>
                </a:rPr>
                <a:t>Cod</a:t>
              </a:r>
              <a:r>
                <a:rPr lang="en-US" sz="4800">
                  <a:solidFill>
                    <a:srgbClr val="FF6600"/>
                  </a:solidFill>
                </a:rPr>
                <a:t>ING</a:t>
              </a:r>
              <a:r>
                <a:rPr lang="en-US" sz="4800">
                  <a:solidFill>
                    <a:schemeClr val="accent1"/>
                  </a:solidFill>
                </a:rPr>
                <a:t> is my Cardio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8BCF17-77A7-6204-D687-C63EB4CFA48D}"/>
                </a:ext>
              </a:extLst>
            </p:cNvPr>
            <p:cNvSpPr/>
            <p:nvPr/>
          </p:nvSpPr>
          <p:spPr>
            <a:xfrm>
              <a:off x="2831335" y="5826984"/>
              <a:ext cx="9360665" cy="600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88DEB7-F9C2-0B93-41E0-97BF2995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9390" y="5979161"/>
              <a:ext cx="1207685" cy="305984"/>
            </a:xfrm>
            <a:prstGeom prst="rect">
              <a:avLst/>
            </a:prstGeom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CDDB8010-E7B5-D535-1D05-3B1ADDA1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749928" y="5876009"/>
              <a:ext cx="1839816" cy="551944"/>
            </a:xfrm>
            <a:prstGeom prst="rect">
              <a:avLst/>
            </a:prstGeom>
          </p:spPr>
        </p:pic>
      </p:grpSp>
      <p:sp>
        <p:nvSpPr>
          <p:cNvPr id="4" name="TextBox 16">
            <a:extLst>
              <a:ext uri="{FF2B5EF4-FFF2-40B4-BE49-F238E27FC236}">
                <a16:creationId xmlns:a16="http://schemas.microsoft.com/office/drawing/2014/main" id="{0E893088-202E-7059-E1D2-D50E3DE89616}"/>
              </a:ext>
            </a:extLst>
          </p:cNvPr>
          <p:cNvSpPr txBox="1"/>
          <p:nvPr/>
        </p:nvSpPr>
        <p:spPr>
          <a:xfrm>
            <a:off x="2031408" y="1497124"/>
            <a:ext cx="3004525" cy="1927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#25</a:t>
            </a:r>
            <a:r>
              <a:rPr lang="en-US" sz="3200" baseline="30000" dirty="0">
                <a:solidFill>
                  <a:schemeClr val="bg1"/>
                </a:solidFill>
              </a:rPr>
              <a:t>th</a:t>
            </a:r>
            <a:r>
              <a:rPr lang="en-US" sz="3200" dirty="0">
                <a:solidFill>
                  <a:schemeClr val="bg1"/>
                </a:solidFill>
              </a:rPr>
              <a:t>- 26</a:t>
            </a:r>
            <a:r>
              <a:rPr lang="en-US" sz="3200" baseline="30000" dirty="0">
                <a:solidFill>
                  <a:schemeClr val="bg1"/>
                </a:solidFill>
              </a:rPr>
              <a:t>th</a:t>
            </a:r>
            <a:r>
              <a:rPr lang="en-US" sz="3200" dirty="0">
                <a:solidFill>
                  <a:schemeClr val="bg1"/>
                </a:solidFill>
              </a:rPr>
              <a:t> Apr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Cognizant ING Global Hackathon</a:t>
            </a:r>
          </a:p>
        </p:txBody>
      </p:sp>
    </p:spTree>
    <p:extLst>
      <p:ext uri="{BB962C8B-B14F-4D97-AF65-F5344CB8AC3E}">
        <p14:creationId xmlns:p14="http://schemas.microsoft.com/office/powerpoint/2010/main" val="26315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122</Words>
  <Application>Microsoft Office PowerPoint</Application>
  <PresentationFormat>Widescreen</PresentationFormat>
  <Paragraphs>36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&lt;&lt;One line about your idea&gt;&gt;</vt:lpstr>
      <vt:lpstr>What’s the Hack?</vt:lpstr>
      <vt:lpstr>Tell us about your Cardio?</vt:lpstr>
      <vt:lpstr>Solution articulation</vt:lpstr>
      <vt:lpstr>Working prototype</vt:lpstr>
      <vt:lpstr>Benefits articulation / Relevance to business</vt:lpstr>
      <vt:lpstr>Art of possible</vt:lpstr>
      <vt:lpstr>PowerPoint Presentation</vt:lpstr>
    </vt:vector>
  </TitlesOfParts>
  <Company>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Gen-AI : Assisting digital contract signing</dc:title>
  <dc:creator>Kundu, A. (Amit)</dc:creator>
  <cp:lastModifiedBy>Gujarathi, Parag (Cognizant)</cp:lastModifiedBy>
  <cp:revision>7</cp:revision>
  <dcterms:created xsi:type="dcterms:W3CDTF">2024-01-03T05:23:46Z</dcterms:created>
  <dcterms:modified xsi:type="dcterms:W3CDTF">2025-04-22T17:02:40Z</dcterms:modified>
</cp:coreProperties>
</file>